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3" r:id="rId8"/>
    <p:sldId id="271" r:id="rId9"/>
    <p:sldId id="272" r:id="rId10"/>
    <p:sldId id="273" r:id="rId11"/>
    <p:sldId id="265" r:id="rId12"/>
    <p:sldId id="274" r:id="rId13"/>
    <p:sldId id="275" r:id="rId14"/>
    <p:sldId id="276" r:id="rId15"/>
    <p:sldId id="277" r:id="rId16"/>
    <p:sldId id="278" r:id="rId17"/>
    <p:sldId id="279" r:id="rId18"/>
    <p:sldId id="280" r:id="rId19"/>
    <p:sldId id="291" r:id="rId20"/>
    <p:sldId id="281" r:id="rId21"/>
    <p:sldId id="282" r:id="rId22"/>
    <p:sldId id="283" r:id="rId23"/>
    <p:sldId id="284" r:id="rId24"/>
    <p:sldId id="285" r:id="rId25"/>
    <p:sldId id="286" r:id="rId26"/>
    <p:sldId id="287" r:id="rId27"/>
    <p:sldId id="290" r:id="rId28"/>
    <p:sldId id="288" r:id="rId29"/>
    <p:sldId id="289" r:id="rId30"/>
    <p:sldId id="292" r:id="rId31"/>
    <p:sldId id="293" r:id="rId32"/>
    <p:sldId id="294" r:id="rId33"/>
    <p:sldId id="295" r:id="rId34"/>
    <p:sldId id="296" r:id="rId35"/>
    <p:sldId id="297" r:id="rId36"/>
    <p:sldId id="267" r:id="rId37"/>
    <p:sldId id="298" r:id="rId38"/>
    <p:sldId id="299" r:id="rId39"/>
    <p:sldId id="300" r:id="rId40"/>
    <p:sldId id="301" r:id="rId41"/>
    <p:sldId id="302" r:id="rId42"/>
    <p:sldId id="268" r:id="rId43"/>
    <p:sldId id="303" r:id="rId44"/>
    <p:sldId id="304" r:id="rId45"/>
    <p:sldId id="305" r:id="rId46"/>
    <p:sldId id="306" r:id="rId47"/>
    <p:sldId id="307" r:id="rId48"/>
    <p:sldId id="269" r:id="rId49"/>
    <p:sldId id="308"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210E80A-6407-483F-B522-8C90D3AD4B50}" type="datetimeFigureOut">
              <a:rPr lang="de-AT" smtClean="0"/>
              <a:t>27.03.2020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26591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210E80A-6407-483F-B522-8C90D3AD4B50}" type="datetimeFigureOut">
              <a:rPr lang="de-AT" smtClean="0"/>
              <a:t>27.03.2020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287658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210E80A-6407-483F-B522-8C90D3AD4B50}" type="datetimeFigureOut">
              <a:rPr lang="de-AT" smtClean="0"/>
              <a:t>27.03.2020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152054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210E80A-6407-483F-B522-8C90D3AD4B50}" type="datetimeFigureOut">
              <a:rPr lang="de-AT" smtClean="0"/>
              <a:t>27.03.2020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346532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210E80A-6407-483F-B522-8C90D3AD4B50}" type="datetimeFigureOut">
              <a:rPr lang="de-AT" smtClean="0"/>
              <a:t>27.03.2020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345619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210E80A-6407-483F-B522-8C90D3AD4B50}" type="datetimeFigureOut">
              <a:rPr lang="de-AT" smtClean="0"/>
              <a:t>27.03.2020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124601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210E80A-6407-483F-B522-8C90D3AD4B50}" type="datetimeFigureOut">
              <a:rPr lang="de-AT" smtClean="0"/>
              <a:t>27.03.2020</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175035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210E80A-6407-483F-B522-8C90D3AD4B50}" type="datetimeFigureOut">
              <a:rPr lang="de-AT" smtClean="0"/>
              <a:t>27.03.2020</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186169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0E80A-6407-483F-B522-8C90D3AD4B50}" type="datetimeFigureOut">
              <a:rPr lang="de-AT" smtClean="0"/>
              <a:t>27.03.2020</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214953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210E80A-6407-483F-B522-8C90D3AD4B50}" type="datetimeFigureOut">
              <a:rPr lang="de-AT" smtClean="0"/>
              <a:t>27.03.2020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288864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210E80A-6407-483F-B522-8C90D3AD4B50}" type="datetimeFigureOut">
              <a:rPr lang="de-AT" smtClean="0"/>
              <a:t>27.03.2020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393AACE7-5044-4B70-8747-5A59703DD26A}" type="slidenum">
              <a:rPr lang="de-AT" smtClean="0"/>
              <a:t>‹Nr.›</a:t>
            </a:fld>
            <a:endParaRPr lang="de-AT"/>
          </a:p>
        </p:txBody>
      </p:sp>
    </p:spTree>
    <p:extLst>
      <p:ext uri="{BB962C8B-B14F-4D97-AF65-F5344CB8AC3E}">
        <p14:creationId xmlns:p14="http://schemas.microsoft.com/office/powerpoint/2010/main" val="270092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0E80A-6407-483F-B522-8C90D3AD4B50}" type="datetimeFigureOut">
              <a:rPr lang="de-AT" smtClean="0"/>
              <a:t>27.03.2020</a:t>
            </a:fld>
            <a:endParaRPr lang="de-A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AACE7-5044-4B70-8747-5A59703DD26A}" type="slidenum">
              <a:rPr lang="de-AT" smtClean="0"/>
              <a:t>‹Nr.›</a:t>
            </a:fld>
            <a:endParaRPr lang="de-AT"/>
          </a:p>
        </p:txBody>
      </p:sp>
    </p:spTree>
    <p:extLst>
      <p:ext uri="{BB962C8B-B14F-4D97-AF65-F5344CB8AC3E}">
        <p14:creationId xmlns:p14="http://schemas.microsoft.com/office/powerpoint/2010/main" val="17331975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facebook.com/FelixNeureutherFansite/videos/1115860188751073/" TargetMode="External"/><Relationship Id="rId2" Type="http://schemas.openxmlformats.org/officeDocument/2006/relationships/hyperlink" Target="https://www.facebook.com/FelixNeureutherFansite/videos/2320617379182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36DEE7-EEF2-4C5A-94DA-1A267A1E953E}"/>
              </a:ext>
            </a:extLst>
          </p:cNvPr>
          <p:cNvSpPr>
            <a:spLocks noGrp="1"/>
          </p:cNvSpPr>
          <p:nvPr>
            <p:ph type="ctrTitle"/>
          </p:nvPr>
        </p:nvSpPr>
        <p:spPr/>
        <p:txBody>
          <a:bodyPr/>
          <a:lstStyle/>
          <a:p>
            <a:r>
              <a:rPr lang="de-AT" b="1" dirty="0"/>
              <a:t>Nicht mehr alle Tassen im Schrank</a:t>
            </a:r>
          </a:p>
        </p:txBody>
      </p:sp>
      <p:sp>
        <p:nvSpPr>
          <p:cNvPr id="3" name="Untertitel 2">
            <a:extLst>
              <a:ext uri="{FF2B5EF4-FFF2-40B4-BE49-F238E27FC236}">
                <a16:creationId xmlns:a16="http://schemas.microsoft.com/office/drawing/2014/main" id="{2AB237EB-3A06-442E-9E61-8E28B7EE593E}"/>
              </a:ext>
            </a:extLst>
          </p:cNvPr>
          <p:cNvSpPr>
            <a:spLocks noGrp="1"/>
          </p:cNvSpPr>
          <p:nvPr>
            <p:ph type="subTitle" idx="1"/>
          </p:nvPr>
        </p:nvSpPr>
        <p:spPr/>
        <p:txBody>
          <a:bodyPr/>
          <a:lstStyle/>
          <a:p>
            <a:r>
              <a:rPr lang="de-AT" b="1" dirty="0"/>
              <a:t>Sportprogramm mit Bechern für Zuhause</a:t>
            </a:r>
          </a:p>
          <a:p>
            <a:endParaRPr lang="de-AT" b="1" dirty="0"/>
          </a:p>
          <a:p>
            <a:r>
              <a:rPr lang="de-AT" dirty="0"/>
              <a:t>erstellt von Mario Karelly &amp; Tobias Scherrer</a:t>
            </a:r>
          </a:p>
        </p:txBody>
      </p:sp>
    </p:spTree>
    <p:extLst>
      <p:ext uri="{BB962C8B-B14F-4D97-AF65-F5344CB8AC3E}">
        <p14:creationId xmlns:p14="http://schemas.microsoft.com/office/powerpoint/2010/main" val="180798859"/>
      </p:ext>
    </p:extLst>
  </p:cSld>
  <p:clrMapOvr>
    <a:masterClrMapping/>
  </p:clrMapOvr>
  <mc:AlternateContent xmlns:mc="http://schemas.openxmlformats.org/markup-compatibility/2006" xmlns:p14="http://schemas.microsoft.com/office/powerpoint/2010/main">
    <mc:Choice Requires="p14">
      <p:transition spd="slow" p14:dur="3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Laufen am Stand</a:t>
            </a:r>
            <a:br>
              <a:rPr lang="de-AT" b="1" dirty="0"/>
            </a:br>
            <a:br>
              <a:rPr lang="de-AT" b="1" dirty="0"/>
            </a:br>
            <a:r>
              <a:rPr lang="de-AT" dirty="0"/>
              <a:t>... und jetzt immer schneller!</a:t>
            </a:r>
          </a:p>
        </p:txBody>
      </p:sp>
    </p:spTree>
    <p:extLst>
      <p:ext uri="{BB962C8B-B14F-4D97-AF65-F5344CB8AC3E}">
        <p14:creationId xmlns:p14="http://schemas.microsoft.com/office/powerpoint/2010/main" val="44977079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2766218"/>
            <a:ext cx="10515600" cy="1325563"/>
          </a:xfrm>
        </p:spPr>
        <p:txBody>
          <a:bodyPr/>
          <a:lstStyle/>
          <a:p>
            <a:pPr algn="ctr"/>
            <a:r>
              <a:rPr lang="de-AT" dirty="0"/>
              <a:t>Sehr gut gemacht!</a:t>
            </a:r>
            <a:br>
              <a:rPr lang="de-AT" dirty="0"/>
            </a:br>
            <a:r>
              <a:rPr lang="de-AT" dirty="0"/>
              <a:t>Das Aufwärmen ist beendet</a:t>
            </a:r>
          </a:p>
        </p:txBody>
      </p:sp>
    </p:spTree>
    <p:extLst>
      <p:ext uri="{BB962C8B-B14F-4D97-AF65-F5344CB8AC3E}">
        <p14:creationId xmlns:p14="http://schemas.microsoft.com/office/powerpoint/2010/main" val="349712774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Jetzt ist deine Reaktion gefordert</a:t>
            </a:r>
            <a:br>
              <a:rPr lang="de-AT" b="1" dirty="0"/>
            </a:br>
            <a:br>
              <a:rPr lang="de-AT" b="1" dirty="0"/>
            </a:br>
            <a:r>
              <a:rPr lang="de-AT" dirty="0"/>
              <a:t>Auf dem Bildschirm siehst du immer eine Zahl</a:t>
            </a:r>
            <a:br>
              <a:rPr lang="de-AT" dirty="0"/>
            </a:br>
            <a:br>
              <a:rPr lang="de-AT" dirty="0"/>
            </a:br>
            <a:r>
              <a:rPr lang="de-AT" dirty="0"/>
              <a:t>Du musst aus der Mitte zu dem Becher mit dieser Zahl laufen und den Becher berühren und dann in die Mitte des Quadrats zurück.</a:t>
            </a:r>
            <a:br>
              <a:rPr lang="de-AT" dirty="0"/>
            </a:br>
            <a:br>
              <a:rPr lang="de-AT" dirty="0"/>
            </a:br>
            <a:r>
              <a:rPr lang="de-AT" dirty="0"/>
              <a:t>Das Alles so schnell wie möglich!</a:t>
            </a:r>
            <a:br>
              <a:rPr lang="de-AT" dirty="0"/>
            </a:br>
            <a:endParaRPr lang="de-AT" dirty="0"/>
          </a:p>
        </p:txBody>
      </p:sp>
    </p:spTree>
    <p:extLst>
      <p:ext uri="{BB962C8B-B14F-4D97-AF65-F5344CB8AC3E}">
        <p14:creationId xmlns:p14="http://schemas.microsoft.com/office/powerpoint/2010/main" val="319051946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Runde 1 startet! </a:t>
            </a:r>
            <a:br>
              <a:rPr lang="de-AT" b="1" dirty="0"/>
            </a:br>
            <a:r>
              <a:rPr lang="de-AT" b="1" dirty="0"/>
              <a:t>Mach dich bereit</a:t>
            </a:r>
            <a:endParaRPr lang="de-AT" dirty="0"/>
          </a:p>
        </p:txBody>
      </p:sp>
    </p:spTree>
    <p:extLst>
      <p:ext uri="{BB962C8B-B14F-4D97-AF65-F5344CB8AC3E}">
        <p14:creationId xmlns:p14="http://schemas.microsoft.com/office/powerpoint/2010/main" val="204611342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3</a:t>
            </a:r>
          </a:p>
        </p:txBody>
      </p:sp>
    </p:spTree>
    <p:extLst>
      <p:ext uri="{BB962C8B-B14F-4D97-AF65-F5344CB8AC3E}">
        <p14:creationId xmlns:p14="http://schemas.microsoft.com/office/powerpoint/2010/main" val="379653898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1</a:t>
            </a:r>
          </a:p>
        </p:txBody>
      </p:sp>
    </p:spTree>
    <p:extLst>
      <p:ext uri="{BB962C8B-B14F-4D97-AF65-F5344CB8AC3E}">
        <p14:creationId xmlns:p14="http://schemas.microsoft.com/office/powerpoint/2010/main" val="112443450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2</a:t>
            </a:r>
          </a:p>
        </p:txBody>
      </p:sp>
    </p:spTree>
    <p:extLst>
      <p:ext uri="{BB962C8B-B14F-4D97-AF65-F5344CB8AC3E}">
        <p14:creationId xmlns:p14="http://schemas.microsoft.com/office/powerpoint/2010/main" val="2934296677"/>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4</a:t>
            </a:r>
          </a:p>
        </p:txBody>
      </p:sp>
    </p:spTree>
    <p:extLst>
      <p:ext uri="{BB962C8B-B14F-4D97-AF65-F5344CB8AC3E}">
        <p14:creationId xmlns:p14="http://schemas.microsoft.com/office/powerpoint/2010/main" val="348661509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1</a:t>
            </a:r>
          </a:p>
        </p:txBody>
      </p:sp>
    </p:spTree>
    <p:extLst>
      <p:ext uri="{BB962C8B-B14F-4D97-AF65-F5344CB8AC3E}">
        <p14:creationId xmlns:p14="http://schemas.microsoft.com/office/powerpoint/2010/main" val="148695589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2</a:t>
            </a:r>
          </a:p>
        </p:txBody>
      </p:sp>
    </p:spTree>
    <p:extLst>
      <p:ext uri="{BB962C8B-B14F-4D97-AF65-F5344CB8AC3E}">
        <p14:creationId xmlns:p14="http://schemas.microsoft.com/office/powerpoint/2010/main" val="346094555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740F-DE65-4A56-B586-52F2FFE52738}"/>
              </a:ext>
            </a:extLst>
          </p:cNvPr>
          <p:cNvSpPr>
            <a:spLocks noGrp="1"/>
          </p:cNvSpPr>
          <p:nvPr>
            <p:ph type="title"/>
          </p:nvPr>
        </p:nvSpPr>
        <p:spPr/>
        <p:txBody>
          <a:bodyPr/>
          <a:lstStyle/>
          <a:p>
            <a:r>
              <a:rPr lang="de-AT" b="1" dirty="0"/>
              <a:t>Willkommen!</a:t>
            </a:r>
          </a:p>
        </p:txBody>
      </p:sp>
      <p:sp>
        <p:nvSpPr>
          <p:cNvPr id="3" name="Inhaltsplatzhalter 2">
            <a:extLst>
              <a:ext uri="{FF2B5EF4-FFF2-40B4-BE49-F238E27FC236}">
                <a16:creationId xmlns:a16="http://schemas.microsoft.com/office/drawing/2014/main" id="{DD04A04E-39D4-457E-B71E-5422AF129858}"/>
              </a:ext>
            </a:extLst>
          </p:cNvPr>
          <p:cNvSpPr>
            <a:spLocks noGrp="1"/>
          </p:cNvSpPr>
          <p:nvPr>
            <p:ph idx="1"/>
          </p:nvPr>
        </p:nvSpPr>
        <p:spPr/>
        <p:txBody>
          <a:bodyPr>
            <a:normAutofit/>
          </a:bodyPr>
          <a:lstStyle/>
          <a:p>
            <a:pPr marL="0" indent="0">
              <a:buNone/>
            </a:pPr>
            <a:r>
              <a:rPr lang="de-AT" dirty="0"/>
              <a:t>Herzlich willkommen zum Bewegungsprogramm „Nicht mehr alle Tassen im Schrank“!</a:t>
            </a:r>
          </a:p>
          <a:p>
            <a:pPr marL="0" indent="0">
              <a:buNone/>
            </a:pPr>
            <a:r>
              <a:rPr lang="de-AT" dirty="0"/>
              <a:t>Für das Programm brauchst du ein paar Dinge:</a:t>
            </a:r>
          </a:p>
          <a:p>
            <a:pPr lvl="0"/>
            <a:r>
              <a:rPr lang="de-AT" dirty="0"/>
              <a:t>4 Becher, Markierungen,</a:t>
            </a:r>
          </a:p>
          <a:p>
            <a:pPr lvl="0"/>
            <a:r>
              <a:rPr lang="de-AT" dirty="0"/>
              <a:t>4 A4 Blätter Papier</a:t>
            </a:r>
          </a:p>
          <a:p>
            <a:pPr lvl="0"/>
            <a:r>
              <a:rPr lang="de-AT" dirty="0"/>
              <a:t>Filzstift</a:t>
            </a:r>
          </a:p>
          <a:p>
            <a:pPr marL="0" lvl="0" indent="0">
              <a:buNone/>
            </a:pPr>
            <a:r>
              <a:rPr lang="de-AT" dirty="0"/>
              <a:t>Wenn du alles besorgt hast, drücke ENTER!</a:t>
            </a:r>
          </a:p>
          <a:p>
            <a:endParaRPr lang="de-AT" dirty="0"/>
          </a:p>
        </p:txBody>
      </p:sp>
    </p:spTree>
    <p:extLst>
      <p:ext uri="{BB962C8B-B14F-4D97-AF65-F5344CB8AC3E}">
        <p14:creationId xmlns:p14="http://schemas.microsoft.com/office/powerpoint/2010/main" val="259321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Runde 1 erledigt! Kurze Pause!</a:t>
            </a:r>
            <a:br>
              <a:rPr lang="de-AT" b="1" dirty="0"/>
            </a:br>
            <a:r>
              <a:rPr lang="de-AT" b="1" dirty="0"/>
              <a:t>Noch fehlerfrei?</a:t>
            </a:r>
            <a:endParaRPr lang="de-AT" dirty="0"/>
          </a:p>
        </p:txBody>
      </p:sp>
    </p:spTree>
    <p:extLst>
      <p:ext uri="{BB962C8B-B14F-4D97-AF65-F5344CB8AC3E}">
        <p14:creationId xmlns:p14="http://schemas.microsoft.com/office/powerpoint/2010/main" val="383881197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Runde 2 startet!</a:t>
            </a:r>
            <a:br>
              <a:rPr lang="de-AT" b="1" dirty="0"/>
            </a:br>
            <a:r>
              <a:rPr lang="de-AT" b="1" dirty="0"/>
              <a:t>Mach dich bereit!</a:t>
            </a:r>
            <a:br>
              <a:rPr lang="de-AT" b="1" dirty="0"/>
            </a:br>
            <a:r>
              <a:rPr lang="de-AT" b="1" dirty="0"/>
              <a:t>Es wird schneller!</a:t>
            </a:r>
            <a:endParaRPr lang="de-AT" dirty="0"/>
          </a:p>
        </p:txBody>
      </p:sp>
    </p:spTree>
    <p:extLst>
      <p:ext uri="{BB962C8B-B14F-4D97-AF65-F5344CB8AC3E}">
        <p14:creationId xmlns:p14="http://schemas.microsoft.com/office/powerpoint/2010/main" val="413291732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4</a:t>
            </a:r>
          </a:p>
        </p:txBody>
      </p:sp>
    </p:spTree>
    <p:extLst>
      <p:ext uri="{BB962C8B-B14F-4D97-AF65-F5344CB8AC3E}">
        <p14:creationId xmlns:p14="http://schemas.microsoft.com/office/powerpoint/2010/main" val="3179452641"/>
      </p:ext>
    </p:extLst>
  </p:cSld>
  <p:clrMapOvr>
    <a:masterClrMapping/>
  </p:clrMapOvr>
  <mc:AlternateContent xmlns:mc="http://schemas.openxmlformats.org/markup-compatibility/2006" xmlns:p14="http://schemas.microsoft.com/office/powerpoint/2010/main">
    <mc:Choice Requires="p14">
      <p:transition spd="slow" p14:dur="2000" advClick="0" advTm="1500"/>
    </mc:Choice>
    <mc:Fallback xmlns="">
      <p:transition spd="slow" advClick="0" advTm="15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1</a:t>
            </a:r>
          </a:p>
        </p:txBody>
      </p:sp>
    </p:spTree>
    <p:extLst>
      <p:ext uri="{BB962C8B-B14F-4D97-AF65-F5344CB8AC3E}">
        <p14:creationId xmlns:p14="http://schemas.microsoft.com/office/powerpoint/2010/main" val="413477786"/>
      </p:ext>
    </p:extLst>
  </p:cSld>
  <p:clrMapOvr>
    <a:masterClrMapping/>
  </p:clrMapOvr>
  <mc:AlternateContent xmlns:mc="http://schemas.openxmlformats.org/markup-compatibility/2006" xmlns:p14="http://schemas.microsoft.com/office/powerpoint/2010/main">
    <mc:Choice Requires="p14">
      <p:transition spd="slow" p14:dur="2000" advClick="0" advTm="1500"/>
    </mc:Choice>
    <mc:Fallback xmlns="">
      <p:transition spd="slow" advClick="0" advTm="15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1</a:t>
            </a:r>
          </a:p>
        </p:txBody>
      </p:sp>
    </p:spTree>
    <p:extLst>
      <p:ext uri="{BB962C8B-B14F-4D97-AF65-F5344CB8AC3E}">
        <p14:creationId xmlns:p14="http://schemas.microsoft.com/office/powerpoint/2010/main" val="290064103"/>
      </p:ext>
    </p:extLst>
  </p:cSld>
  <p:clrMapOvr>
    <a:masterClrMapping/>
  </p:clrMapOvr>
  <mc:AlternateContent xmlns:mc="http://schemas.openxmlformats.org/markup-compatibility/2006" xmlns:p14="http://schemas.microsoft.com/office/powerpoint/2010/main">
    <mc:Choice Requires="p14">
      <p:transition spd="slow" p14:dur="2000" advClick="0" advTm="1500"/>
    </mc:Choice>
    <mc:Fallback xmlns="">
      <p:transition spd="slow" advClick="0" advTm="15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3</a:t>
            </a:r>
          </a:p>
        </p:txBody>
      </p:sp>
    </p:spTree>
    <p:extLst>
      <p:ext uri="{BB962C8B-B14F-4D97-AF65-F5344CB8AC3E}">
        <p14:creationId xmlns:p14="http://schemas.microsoft.com/office/powerpoint/2010/main" val="798988523"/>
      </p:ext>
    </p:extLst>
  </p:cSld>
  <p:clrMapOvr>
    <a:masterClrMapping/>
  </p:clrMapOvr>
  <mc:AlternateContent xmlns:mc="http://schemas.openxmlformats.org/markup-compatibility/2006" xmlns:p14="http://schemas.microsoft.com/office/powerpoint/2010/main">
    <mc:Choice Requires="p14">
      <p:transition spd="slow" p14:dur="2000" advClick="0" advTm="1500"/>
    </mc:Choice>
    <mc:Fallback xmlns="">
      <p:transition spd="slow" advClick="0" advTm="15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2</a:t>
            </a:r>
          </a:p>
        </p:txBody>
      </p:sp>
    </p:spTree>
    <p:extLst>
      <p:ext uri="{BB962C8B-B14F-4D97-AF65-F5344CB8AC3E}">
        <p14:creationId xmlns:p14="http://schemas.microsoft.com/office/powerpoint/2010/main" val="514074204"/>
      </p:ext>
    </p:extLst>
  </p:cSld>
  <p:clrMapOvr>
    <a:masterClrMapping/>
  </p:clrMapOvr>
  <mc:AlternateContent xmlns:mc="http://schemas.openxmlformats.org/markup-compatibility/2006" xmlns:p14="http://schemas.microsoft.com/office/powerpoint/2010/main">
    <mc:Choice Requires="p14">
      <p:transition spd="slow" p14:dur="2000" advClick="0" advTm="1500"/>
    </mc:Choice>
    <mc:Fallback xmlns="">
      <p:transition spd="slow" advClick="0" advTm="15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4</a:t>
            </a:r>
          </a:p>
        </p:txBody>
      </p:sp>
    </p:spTree>
    <p:extLst>
      <p:ext uri="{BB962C8B-B14F-4D97-AF65-F5344CB8AC3E}">
        <p14:creationId xmlns:p14="http://schemas.microsoft.com/office/powerpoint/2010/main" val="1440266350"/>
      </p:ext>
    </p:extLst>
  </p:cSld>
  <p:clrMapOvr>
    <a:masterClrMapping/>
  </p:clrMapOvr>
  <mc:AlternateContent xmlns:mc="http://schemas.openxmlformats.org/markup-compatibility/2006" xmlns:p14="http://schemas.microsoft.com/office/powerpoint/2010/main">
    <mc:Choice Requires="p14">
      <p:transition spd="slow" p14:dur="2000" advClick="0" advTm="1500"/>
    </mc:Choice>
    <mc:Fallback xmlns="">
      <p:transition spd="slow" advClick="0" advTm="15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Runde 2 erledigt! Kurze Pause!</a:t>
            </a:r>
            <a:br>
              <a:rPr lang="de-AT" b="1" dirty="0"/>
            </a:br>
            <a:r>
              <a:rPr lang="de-AT" b="1" dirty="0"/>
              <a:t>Noch fehlerfrei?</a:t>
            </a:r>
            <a:endParaRPr lang="de-AT" dirty="0"/>
          </a:p>
        </p:txBody>
      </p:sp>
    </p:spTree>
    <p:extLst>
      <p:ext uri="{BB962C8B-B14F-4D97-AF65-F5344CB8AC3E}">
        <p14:creationId xmlns:p14="http://schemas.microsoft.com/office/powerpoint/2010/main" val="354361361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Runde 3 startet!</a:t>
            </a:r>
            <a:br>
              <a:rPr lang="de-AT" b="1" dirty="0"/>
            </a:br>
            <a:r>
              <a:rPr lang="de-AT" b="1" dirty="0"/>
              <a:t>Mach dich bereit!</a:t>
            </a:r>
            <a:br>
              <a:rPr lang="de-AT" b="1" dirty="0"/>
            </a:br>
            <a:r>
              <a:rPr lang="de-AT" b="1" dirty="0"/>
              <a:t>Es wird noch schneller! Schaffst du es noch?</a:t>
            </a:r>
            <a:endParaRPr lang="de-AT" dirty="0"/>
          </a:p>
        </p:txBody>
      </p:sp>
    </p:spTree>
    <p:extLst>
      <p:ext uri="{BB962C8B-B14F-4D97-AF65-F5344CB8AC3E}">
        <p14:creationId xmlns:p14="http://schemas.microsoft.com/office/powerpoint/2010/main" val="3056991742"/>
      </p:ext>
    </p:extLst>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06B9B-5DBF-4EDB-B9DB-EB30A602E2D5}"/>
              </a:ext>
            </a:extLst>
          </p:cNvPr>
          <p:cNvSpPr>
            <a:spLocks noGrp="1"/>
          </p:cNvSpPr>
          <p:nvPr>
            <p:ph type="title"/>
          </p:nvPr>
        </p:nvSpPr>
        <p:spPr/>
        <p:txBody>
          <a:bodyPr/>
          <a:lstStyle/>
          <a:p>
            <a:r>
              <a:rPr lang="de-AT" dirty="0"/>
              <a:t>Vorbereitung</a:t>
            </a:r>
          </a:p>
        </p:txBody>
      </p:sp>
      <p:sp>
        <p:nvSpPr>
          <p:cNvPr id="3" name="Inhaltsplatzhalter 2">
            <a:extLst>
              <a:ext uri="{FF2B5EF4-FFF2-40B4-BE49-F238E27FC236}">
                <a16:creationId xmlns:a16="http://schemas.microsoft.com/office/drawing/2014/main" id="{FAD9E1EC-1463-4DBC-B9DF-9894D0FFD4E0}"/>
              </a:ext>
            </a:extLst>
          </p:cNvPr>
          <p:cNvSpPr>
            <a:spLocks noGrp="1"/>
          </p:cNvSpPr>
          <p:nvPr>
            <p:ph idx="1"/>
          </p:nvPr>
        </p:nvSpPr>
        <p:spPr/>
        <p:txBody>
          <a:bodyPr/>
          <a:lstStyle/>
          <a:p>
            <a:pPr lvl="0"/>
            <a:r>
              <a:rPr lang="de-AT" dirty="0"/>
              <a:t>Schreibe auf jedes A4 Blatt eine Nummer (1, 2, 3, und 4)</a:t>
            </a:r>
          </a:p>
          <a:p>
            <a:pPr lvl="0"/>
            <a:r>
              <a:rPr lang="de-AT" dirty="0"/>
              <a:t>Stelle die Becher in einem Quadrat mit einem Abstand von ca. 2 Metern zwischen den Bechern auf (am besten in einem größeren Raum)</a:t>
            </a:r>
          </a:p>
          <a:p>
            <a:pPr lvl="0"/>
            <a:r>
              <a:rPr lang="de-AT" dirty="0"/>
              <a:t>Unter jeden Becher kommt ein Zettel mit einer Nummer</a:t>
            </a:r>
          </a:p>
          <a:p>
            <a:r>
              <a:rPr lang="de-AT" dirty="0"/>
              <a:t>Stelle den Laptop ca. 2 Meter vor dem Viereck auf</a:t>
            </a:r>
          </a:p>
          <a:p>
            <a:endParaRPr lang="de-AT" dirty="0"/>
          </a:p>
          <a:p>
            <a:r>
              <a:rPr lang="de-AT" dirty="0"/>
              <a:t>Wenn du alles aufgebaut hast, drücke ENTER</a:t>
            </a:r>
          </a:p>
        </p:txBody>
      </p:sp>
      <p:pic>
        <p:nvPicPr>
          <p:cNvPr id="4" name="Grafik 3">
            <a:extLst>
              <a:ext uri="{FF2B5EF4-FFF2-40B4-BE49-F238E27FC236}">
                <a16:creationId xmlns:a16="http://schemas.microsoft.com/office/drawing/2014/main" id="{5FA57373-CD64-4A1A-9DBB-F0F5E60050A9}"/>
              </a:ext>
            </a:extLst>
          </p:cNvPr>
          <p:cNvPicPr>
            <a:picLocks noChangeAspect="1"/>
          </p:cNvPicPr>
          <p:nvPr/>
        </p:nvPicPr>
        <p:blipFill rotWithShape="1">
          <a:blip r:embed="rId2"/>
          <a:srcRect l="10600" t="12371" r="20800"/>
          <a:stretch/>
        </p:blipFill>
        <p:spPr>
          <a:xfrm>
            <a:off x="9404201" y="3429000"/>
            <a:ext cx="2609816" cy="3233737"/>
          </a:xfrm>
          <a:prstGeom prst="rect">
            <a:avLst/>
          </a:prstGeom>
          <a:ln>
            <a:solidFill>
              <a:schemeClr val="tx1"/>
            </a:solidFill>
          </a:ln>
        </p:spPr>
      </p:pic>
    </p:spTree>
    <p:extLst>
      <p:ext uri="{BB962C8B-B14F-4D97-AF65-F5344CB8AC3E}">
        <p14:creationId xmlns:p14="http://schemas.microsoft.com/office/powerpoint/2010/main" val="2960835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4</a:t>
            </a:r>
          </a:p>
        </p:txBody>
      </p:sp>
    </p:spTree>
    <p:extLst>
      <p:ext uri="{BB962C8B-B14F-4D97-AF65-F5344CB8AC3E}">
        <p14:creationId xmlns:p14="http://schemas.microsoft.com/office/powerpoint/2010/main" val="1521475723"/>
      </p:ext>
    </p:extLst>
  </p:cSld>
  <p:clrMapOvr>
    <a:masterClrMapping/>
  </p:clrMapOvr>
  <mc:AlternateContent xmlns:mc="http://schemas.openxmlformats.org/markup-compatibility/2006" xmlns:p14="http://schemas.microsoft.com/office/powerpoint/2010/main">
    <mc:Choice Requires="p14">
      <p:transition spd="slow" p14:dur="2000" advClick="0" advTm="800"/>
    </mc:Choice>
    <mc:Fallback xmlns="">
      <p:transition spd="slow" advClick="0" advTm="8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3</a:t>
            </a:r>
          </a:p>
        </p:txBody>
      </p:sp>
    </p:spTree>
    <p:extLst>
      <p:ext uri="{BB962C8B-B14F-4D97-AF65-F5344CB8AC3E}">
        <p14:creationId xmlns:p14="http://schemas.microsoft.com/office/powerpoint/2010/main" val="2766558217"/>
      </p:ext>
    </p:extLst>
  </p:cSld>
  <p:clrMapOvr>
    <a:masterClrMapping/>
  </p:clrMapOvr>
  <mc:AlternateContent xmlns:mc="http://schemas.openxmlformats.org/markup-compatibility/2006" xmlns:p14="http://schemas.microsoft.com/office/powerpoint/2010/main">
    <mc:Choice Requires="p14">
      <p:transition spd="slow" p14:dur="2000" advClick="0" advTm="800"/>
    </mc:Choice>
    <mc:Fallback xmlns="">
      <p:transition spd="slow" advClick="0" advTm="8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1</a:t>
            </a:r>
          </a:p>
        </p:txBody>
      </p:sp>
    </p:spTree>
    <p:extLst>
      <p:ext uri="{BB962C8B-B14F-4D97-AF65-F5344CB8AC3E}">
        <p14:creationId xmlns:p14="http://schemas.microsoft.com/office/powerpoint/2010/main" val="3141419897"/>
      </p:ext>
    </p:extLst>
  </p:cSld>
  <p:clrMapOvr>
    <a:masterClrMapping/>
  </p:clrMapOvr>
  <mc:AlternateContent xmlns:mc="http://schemas.openxmlformats.org/markup-compatibility/2006" xmlns:p14="http://schemas.microsoft.com/office/powerpoint/2010/main">
    <mc:Choice Requires="p14">
      <p:transition spd="slow" p14:dur="2000" advClick="0" advTm="800"/>
    </mc:Choice>
    <mc:Fallback xmlns="">
      <p:transition spd="slow" advClick="0" advTm="8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2</a:t>
            </a:r>
          </a:p>
        </p:txBody>
      </p:sp>
    </p:spTree>
    <p:extLst>
      <p:ext uri="{BB962C8B-B14F-4D97-AF65-F5344CB8AC3E}">
        <p14:creationId xmlns:p14="http://schemas.microsoft.com/office/powerpoint/2010/main" val="102418775"/>
      </p:ext>
    </p:extLst>
  </p:cSld>
  <p:clrMapOvr>
    <a:masterClrMapping/>
  </p:clrMapOvr>
  <mc:AlternateContent xmlns:mc="http://schemas.openxmlformats.org/markup-compatibility/2006" xmlns:p14="http://schemas.microsoft.com/office/powerpoint/2010/main">
    <mc:Choice Requires="p14">
      <p:transition spd="slow" p14:dur="2000" advClick="0" advTm="800"/>
    </mc:Choice>
    <mc:Fallback xmlns="">
      <p:transition spd="slow" advClick="0" advTm="8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2</a:t>
            </a:r>
          </a:p>
        </p:txBody>
      </p:sp>
    </p:spTree>
    <p:extLst>
      <p:ext uri="{BB962C8B-B14F-4D97-AF65-F5344CB8AC3E}">
        <p14:creationId xmlns:p14="http://schemas.microsoft.com/office/powerpoint/2010/main" val="2357584294"/>
      </p:ext>
    </p:extLst>
  </p:cSld>
  <p:clrMapOvr>
    <a:masterClrMapping/>
  </p:clrMapOvr>
  <mc:AlternateContent xmlns:mc="http://schemas.openxmlformats.org/markup-compatibility/2006" xmlns:p14="http://schemas.microsoft.com/office/powerpoint/2010/main">
    <mc:Choice Requires="p14">
      <p:transition spd="slow" p14:dur="2000" advClick="0" advTm="800"/>
    </mc:Choice>
    <mc:Fallback xmlns="">
      <p:transition spd="slow" advClick="0" advTm="8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3</a:t>
            </a:r>
          </a:p>
        </p:txBody>
      </p:sp>
    </p:spTree>
    <p:extLst>
      <p:ext uri="{BB962C8B-B14F-4D97-AF65-F5344CB8AC3E}">
        <p14:creationId xmlns:p14="http://schemas.microsoft.com/office/powerpoint/2010/main" val="2203770607"/>
      </p:ext>
    </p:extLst>
  </p:cSld>
  <p:clrMapOvr>
    <a:masterClrMapping/>
  </p:clrMapOvr>
  <mc:AlternateContent xmlns:mc="http://schemas.openxmlformats.org/markup-compatibility/2006" xmlns:p14="http://schemas.microsoft.com/office/powerpoint/2010/main">
    <mc:Choice Requires="p14">
      <p:transition spd="slow" p14:dur="2000" advClick="0" advTm="800"/>
    </mc:Choice>
    <mc:Fallback xmlns="">
      <p:transition spd="slow" advClick="0" advTm="8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2766218"/>
            <a:ext cx="10515600" cy="1325563"/>
          </a:xfrm>
        </p:spPr>
        <p:txBody>
          <a:bodyPr/>
          <a:lstStyle/>
          <a:p>
            <a:pPr algn="ctr"/>
            <a:r>
              <a:rPr lang="de-AT" dirty="0"/>
              <a:t>Sehr gut gemacht! Kurze Pause</a:t>
            </a:r>
            <a:br>
              <a:rPr lang="de-AT" dirty="0"/>
            </a:br>
            <a:r>
              <a:rPr lang="de-AT" dirty="0"/>
              <a:t>Es wird noch schwieriger!</a:t>
            </a:r>
          </a:p>
        </p:txBody>
      </p:sp>
    </p:spTree>
    <p:extLst>
      <p:ext uri="{BB962C8B-B14F-4D97-AF65-F5344CB8AC3E}">
        <p14:creationId xmlns:p14="http://schemas.microsoft.com/office/powerpoint/2010/main" val="44508627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Jetzt musst du rechnen und reagieren!</a:t>
            </a:r>
            <a:br>
              <a:rPr lang="de-AT" b="1" dirty="0"/>
            </a:br>
            <a:r>
              <a:rPr lang="de-AT" dirty="0"/>
              <a:t>Die angezeigte Zahl ist das Ergebnis einer Malrechnung (Multiplikation) von zwei Zahlen</a:t>
            </a:r>
            <a:br>
              <a:rPr lang="de-AT" dirty="0"/>
            </a:br>
            <a:br>
              <a:rPr lang="de-AT" dirty="0"/>
            </a:br>
            <a:r>
              <a:rPr lang="de-AT" dirty="0"/>
              <a:t>Berühre die zwei Zahlen, die miteinander multipliziert das angezeigte Ergebnis ergeben.</a:t>
            </a:r>
            <a:br>
              <a:rPr lang="de-AT" dirty="0"/>
            </a:br>
            <a:r>
              <a:rPr lang="de-AT" dirty="0"/>
              <a:t>ACHTUNG: Du musst immer über die Mitte!</a:t>
            </a:r>
            <a:br>
              <a:rPr lang="de-AT" dirty="0"/>
            </a:br>
            <a:br>
              <a:rPr lang="de-AT" dirty="0"/>
            </a:br>
            <a:r>
              <a:rPr lang="de-AT" dirty="0"/>
              <a:t>Beispiel: Angezeigt 6 </a:t>
            </a:r>
            <a:r>
              <a:rPr lang="de-AT" dirty="0">
                <a:sym typeface="Wingdings" panose="05000000000000000000" pitchFamily="2" charset="2"/>
              </a:rPr>
              <a:t> 3 und 2 berühren</a:t>
            </a:r>
            <a:endParaRPr lang="de-AT" dirty="0"/>
          </a:p>
        </p:txBody>
      </p:sp>
    </p:spTree>
    <p:extLst>
      <p:ext uri="{BB962C8B-B14F-4D97-AF65-F5344CB8AC3E}">
        <p14:creationId xmlns:p14="http://schemas.microsoft.com/office/powerpoint/2010/main" val="195136362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8</a:t>
            </a:r>
          </a:p>
        </p:txBody>
      </p:sp>
    </p:spTree>
    <p:extLst>
      <p:ext uri="{BB962C8B-B14F-4D97-AF65-F5344CB8AC3E}">
        <p14:creationId xmlns:p14="http://schemas.microsoft.com/office/powerpoint/2010/main" val="42509493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12</a:t>
            </a:r>
          </a:p>
        </p:txBody>
      </p:sp>
    </p:spTree>
    <p:extLst>
      <p:ext uri="{BB962C8B-B14F-4D97-AF65-F5344CB8AC3E}">
        <p14:creationId xmlns:p14="http://schemas.microsoft.com/office/powerpoint/2010/main" val="57938424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229D5AB-58CD-4650-865D-A617DC6549B2}"/>
              </a:ext>
            </a:extLst>
          </p:cNvPr>
          <p:cNvSpPr>
            <a:spLocks noGrp="1"/>
          </p:cNvSpPr>
          <p:nvPr>
            <p:ph idx="1"/>
          </p:nvPr>
        </p:nvSpPr>
        <p:spPr>
          <a:xfrm>
            <a:off x="838200" y="678656"/>
            <a:ext cx="10515600" cy="5500688"/>
          </a:xfrm>
        </p:spPr>
        <p:txBody>
          <a:bodyPr>
            <a:normAutofit/>
          </a:bodyPr>
          <a:lstStyle/>
          <a:p>
            <a:pPr marL="0" indent="0" algn="ctr">
              <a:buNone/>
            </a:pPr>
            <a:endParaRPr lang="de-AT" dirty="0"/>
          </a:p>
          <a:p>
            <a:pPr marL="0" indent="0" algn="ctr">
              <a:buNone/>
            </a:pPr>
            <a:endParaRPr lang="de-AT" dirty="0"/>
          </a:p>
          <a:p>
            <a:pPr marL="0" indent="0" algn="ctr">
              <a:buNone/>
            </a:pPr>
            <a:r>
              <a:rPr lang="de-AT" b="1" dirty="0"/>
              <a:t>Drücke nun Enter und stell dich in die Mitte des Quadrats.</a:t>
            </a:r>
          </a:p>
          <a:p>
            <a:pPr marL="0" indent="0">
              <a:buNone/>
            </a:pPr>
            <a:endParaRPr lang="de-AT" b="1" dirty="0"/>
          </a:p>
          <a:p>
            <a:pPr marL="0" indent="0" algn="ctr">
              <a:buNone/>
            </a:pPr>
            <a:r>
              <a:rPr lang="de-AT" b="1" dirty="0"/>
              <a:t>Das Sportprogramm beginnt!</a:t>
            </a:r>
          </a:p>
          <a:p>
            <a:pPr marL="0" indent="0" algn="ctr">
              <a:buNone/>
            </a:pPr>
            <a:r>
              <a:rPr lang="de-AT" b="1" dirty="0"/>
              <a:t>Die Anweisungen werden dir immer angezeigt, du musst keine Tasten mehr drücken!</a:t>
            </a:r>
          </a:p>
          <a:p>
            <a:pPr marL="0" indent="0" algn="ctr">
              <a:buNone/>
            </a:pPr>
            <a:endParaRPr lang="de-AT" b="1" dirty="0"/>
          </a:p>
          <a:p>
            <a:pPr marL="0" indent="0" algn="ctr">
              <a:buNone/>
            </a:pPr>
            <a:r>
              <a:rPr lang="de-AT" b="1" dirty="0"/>
              <a:t>Viel Spaß!</a:t>
            </a:r>
          </a:p>
        </p:txBody>
      </p:sp>
    </p:spTree>
    <p:extLst>
      <p:ext uri="{BB962C8B-B14F-4D97-AF65-F5344CB8AC3E}">
        <p14:creationId xmlns:p14="http://schemas.microsoft.com/office/powerpoint/2010/main" val="1619567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3</a:t>
            </a:r>
          </a:p>
        </p:txBody>
      </p:sp>
    </p:spTree>
    <p:extLst>
      <p:ext uri="{BB962C8B-B14F-4D97-AF65-F5344CB8AC3E}">
        <p14:creationId xmlns:p14="http://schemas.microsoft.com/office/powerpoint/2010/main" val="72055735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6</a:t>
            </a:r>
          </a:p>
        </p:txBody>
      </p:sp>
    </p:spTree>
    <p:extLst>
      <p:ext uri="{BB962C8B-B14F-4D97-AF65-F5344CB8AC3E}">
        <p14:creationId xmlns:p14="http://schemas.microsoft.com/office/powerpoint/2010/main" val="4262998391"/>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2766218"/>
            <a:ext cx="10515600" cy="1325563"/>
          </a:xfrm>
        </p:spPr>
        <p:txBody>
          <a:bodyPr/>
          <a:lstStyle/>
          <a:p>
            <a:pPr algn="ctr"/>
            <a:r>
              <a:rPr lang="de-AT" dirty="0"/>
              <a:t>Sehr gut gemacht! Kurze Pause</a:t>
            </a:r>
          </a:p>
        </p:txBody>
      </p:sp>
    </p:spTree>
    <p:extLst>
      <p:ext uri="{BB962C8B-B14F-4D97-AF65-F5344CB8AC3E}">
        <p14:creationId xmlns:p14="http://schemas.microsoft.com/office/powerpoint/2010/main" val="277574349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Jetzt musst du rechnen und reagieren!</a:t>
            </a:r>
            <a:br>
              <a:rPr lang="de-AT" b="1" dirty="0"/>
            </a:br>
            <a:r>
              <a:rPr lang="de-AT" dirty="0"/>
              <a:t>Die angezeigte Zahl ist das Ergebnis einer Plusrechnung (Addition) von zwei Zahlen</a:t>
            </a:r>
            <a:br>
              <a:rPr lang="de-AT" dirty="0"/>
            </a:br>
            <a:br>
              <a:rPr lang="de-AT" dirty="0"/>
            </a:br>
            <a:r>
              <a:rPr lang="de-AT" dirty="0"/>
              <a:t>Berühre die zwei Zahlen, die miteinander addiert das angezeigte Ergebnis ergeben.</a:t>
            </a:r>
            <a:br>
              <a:rPr lang="de-AT" dirty="0"/>
            </a:br>
            <a:r>
              <a:rPr lang="de-AT" dirty="0"/>
              <a:t>ACHTUNG: Du musst immer über die Mitte!</a:t>
            </a:r>
            <a:br>
              <a:rPr lang="de-AT" dirty="0"/>
            </a:br>
            <a:br>
              <a:rPr lang="de-AT" dirty="0"/>
            </a:br>
            <a:r>
              <a:rPr lang="de-AT" dirty="0"/>
              <a:t>Beispiel: Angezeigt 5 </a:t>
            </a:r>
            <a:r>
              <a:rPr lang="de-AT" dirty="0">
                <a:sym typeface="Wingdings" panose="05000000000000000000" pitchFamily="2" charset="2"/>
              </a:rPr>
              <a:t> 3 und 2 berühren</a:t>
            </a:r>
            <a:endParaRPr lang="de-AT" dirty="0"/>
          </a:p>
        </p:txBody>
      </p:sp>
    </p:spTree>
    <p:extLst>
      <p:ext uri="{BB962C8B-B14F-4D97-AF65-F5344CB8AC3E}">
        <p14:creationId xmlns:p14="http://schemas.microsoft.com/office/powerpoint/2010/main" val="353816057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5</a:t>
            </a:r>
          </a:p>
        </p:txBody>
      </p:sp>
    </p:spTree>
    <p:extLst>
      <p:ext uri="{BB962C8B-B14F-4D97-AF65-F5344CB8AC3E}">
        <p14:creationId xmlns:p14="http://schemas.microsoft.com/office/powerpoint/2010/main" val="1155456996"/>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4</a:t>
            </a:r>
          </a:p>
        </p:txBody>
      </p:sp>
    </p:spTree>
    <p:extLst>
      <p:ext uri="{BB962C8B-B14F-4D97-AF65-F5344CB8AC3E}">
        <p14:creationId xmlns:p14="http://schemas.microsoft.com/office/powerpoint/2010/main" val="79689459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6</a:t>
            </a:r>
          </a:p>
        </p:txBody>
      </p:sp>
    </p:spTree>
    <p:extLst>
      <p:ext uri="{BB962C8B-B14F-4D97-AF65-F5344CB8AC3E}">
        <p14:creationId xmlns:p14="http://schemas.microsoft.com/office/powerpoint/2010/main" val="137348253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Autofit/>
          </a:bodyPr>
          <a:lstStyle/>
          <a:p>
            <a:pPr algn="ctr"/>
            <a:r>
              <a:rPr lang="de-AT" sz="40000" dirty="0"/>
              <a:t>3</a:t>
            </a:r>
          </a:p>
        </p:txBody>
      </p:sp>
    </p:spTree>
    <p:extLst>
      <p:ext uri="{BB962C8B-B14F-4D97-AF65-F5344CB8AC3E}">
        <p14:creationId xmlns:p14="http://schemas.microsoft.com/office/powerpoint/2010/main" val="219710112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695325"/>
            <a:ext cx="10515600" cy="5467350"/>
          </a:xfrm>
        </p:spPr>
        <p:txBody>
          <a:bodyPr>
            <a:normAutofit/>
          </a:bodyPr>
          <a:lstStyle/>
          <a:p>
            <a:pPr algn="ctr"/>
            <a:r>
              <a:rPr lang="de-AT" dirty="0"/>
              <a:t>Sehr gut gemacht! Hast du das ganze Programm geschafft?</a:t>
            </a:r>
            <a:br>
              <a:rPr lang="de-AT" dirty="0"/>
            </a:br>
            <a:br>
              <a:rPr lang="de-AT" dirty="0"/>
            </a:br>
            <a:r>
              <a:rPr lang="de-AT" dirty="0"/>
              <a:t>Durch mehrmaliges Üben wird es schnell einfacher! </a:t>
            </a:r>
            <a:br>
              <a:rPr lang="de-AT" dirty="0"/>
            </a:br>
            <a:endParaRPr lang="de-AT" dirty="0"/>
          </a:p>
        </p:txBody>
      </p:sp>
    </p:spTree>
    <p:extLst>
      <p:ext uri="{BB962C8B-B14F-4D97-AF65-F5344CB8AC3E}">
        <p14:creationId xmlns:p14="http://schemas.microsoft.com/office/powerpoint/2010/main" val="171104894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695325"/>
            <a:ext cx="10515600" cy="5467350"/>
          </a:xfrm>
        </p:spPr>
        <p:txBody>
          <a:bodyPr>
            <a:normAutofit/>
          </a:bodyPr>
          <a:lstStyle/>
          <a:p>
            <a:pPr algn="ctr"/>
            <a:r>
              <a:rPr lang="de-AT" dirty="0"/>
              <a:t>Hier findest du noch weitere kreative Bewegungsaufgaben, die du nachmachen kannst!</a:t>
            </a:r>
            <a:br>
              <a:rPr lang="de-AT" dirty="0"/>
            </a:br>
            <a:r>
              <a:rPr lang="de-AT" dirty="0">
                <a:hlinkClick r:id="rId2"/>
              </a:rPr>
              <a:t>https://www.facebook.com/FelixNeureutherFansite/videos/232061737918249/</a:t>
            </a:r>
            <a:br>
              <a:rPr lang="de-AT" dirty="0"/>
            </a:br>
            <a:br>
              <a:rPr lang="de-AT" dirty="0"/>
            </a:br>
            <a:r>
              <a:rPr lang="de-AT" dirty="0">
                <a:hlinkClick r:id="rId3"/>
              </a:rPr>
              <a:t>https://www.facebook.com/FelixNeureutherFansite/videos/1115860188751073/</a:t>
            </a:r>
            <a:endParaRPr lang="de-AT" dirty="0"/>
          </a:p>
        </p:txBody>
      </p:sp>
    </p:spTree>
    <p:extLst>
      <p:ext uri="{BB962C8B-B14F-4D97-AF65-F5344CB8AC3E}">
        <p14:creationId xmlns:p14="http://schemas.microsoft.com/office/powerpoint/2010/main" val="339182666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Hampelmänner</a:t>
            </a:r>
            <a:br>
              <a:rPr lang="de-AT" dirty="0"/>
            </a:br>
            <a:br>
              <a:rPr lang="de-AT" dirty="0"/>
            </a:br>
            <a:r>
              <a:rPr lang="de-AT" dirty="0"/>
              <a:t>Macht am Stand 10 Hampelmänner</a:t>
            </a:r>
          </a:p>
        </p:txBody>
      </p:sp>
    </p:spTree>
    <p:extLst>
      <p:ext uri="{BB962C8B-B14F-4D97-AF65-F5344CB8AC3E}">
        <p14:creationId xmlns:p14="http://schemas.microsoft.com/office/powerpoint/2010/main" val="201911226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2766218"/>
            <a:ext cx="10515600" cy="1325563"/>
          </a:xfrm>
        </p:spPr>
        <p:txBody>
          <a:bodyPr/>
          <a:lstStyle/>
          <a:p>
            <a:pPr algn="ctr"/>
            <a:r>
              <a:rPr lang="de-AT" dirty="0"/>
              <a:t>Sehr gut gemacht! Kurze Pause</a:t>
            </a:r>
          </a:p>
        </p:txBody>
      </p:sp>
    </p:spTree>
    <p:extLst>
      <p:ext uri="{BB962C8B-B14F-4D97-AF65-F5344CB8AC3E}">
        <p14:creationId xmlns:p14="http://schemas.microsoft.com/office/powerpoint/2010/main" val="419124283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Kniebeugen</a:t>
            </a:r>
            <a:br>
              <a:rPr lang="de-AT" b="1" dirty="0"/>
            </a:br>
            <a:br>
              <a:rPr lang="de-AT" b="1" dirty="0"/>
            </a:br>
            <a:r>
              <a:rPr lang="de-AT" dirty="0"/>
              <a:t>Gehe zu jedem Becher und mach dort eine Kniebeuge</a:t>
            </a:r>
            <a:br>
              <a:rPr lang="de-AT" dirty="0"/>
            </a:br>
            <a:r>
              <a:rPr lang="de-AT" dirty="0"/>
              <a:t>Das Gesäß sollte den Becher berühren</a:t>
            </a:r>
          </a:p>
        </p:txBody>
      </p:sp>
    </p:spTree>
    <p:extLst>
      <p:ext uri="{BB962C8B-B14F-4D97-AF65-F5344CB8AC3E}">
        <p14:creationId xmlns:p14="http://schemas.microsoft.com/office/powerpoint/2010/main" val="136608301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48419-4841-409D-A0B0-79E04499CF06}"/>
              </a:ext>
            </a:extLst>
          </p:cNvPr>
          <p:cNvSpPr>
            <a:spLocks noGrp="1"/>
          </p:cNvSpPr>
          <p:nvPr>
            <p:ph type="title"/>
          </p:nvPr>
        </p:nvSpPr>
        <p:spPr>
          <a:xfrm>
            <a:off x="838200" y="2766218"/>
            <a:ext cx="10515600" cy="1325563"/>
          </a:xfrm>
        </p:spPr>
        <p:txBody>
          <a:bodyPr/>
          <a:lstStyle/>
          <a:p>
            <a:pPr algn="ctr"/>
            <a:r>
              <a:rPr lang="de-AT" dirty="0"/>
              <a:t>Sehr gut gemacht! Kurze Pause</a:t>
            </a:r>
          </a:p>
        </p:txBody>
      </p:sp>
    </p:spTree>
    <p:extLst>
      <p:ext uri="{BB962C8B-B14F-4D97-AF65-F5344CB8AC3E}">
        <p14:creationId xmlns:p14="http://schemas.microsoft.com/office/powerpoint/2010/main" val="196798229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0F6B6-EFF4-41EF-8C49-DB0ED375464B}"/>
              </a:ext>
            </a:extLst>
          </p:cNvPr>
          <p:cNvSpPr>
            <a:spLocks noGrp="1"/>
          </p:cNvSpPr>
          <p:nvPr>
            <p:ph type="title"/>
          </p:nvPr>
        </p:nvSpPr>
        <p:spPr>
          <a:xfrm>
            <a:off x="838200" y="344487"/>
            <a:ext cx="10515600" cy="6169025"/>
          </a:xfrm>
        </p:spPr>
        <p:txBody>
          <a:bodyPr>
            <a:normAutofit/>
          </a:bodyPr>
          <a:lstStyle/>
          <a:p>
            <a:pPr algn="ctr"/>
            <a:r>
              <a:rPr lang="de-AT" b="1" dirty="0"/>
              <a:t>Laufen am Stand</a:t>
            </a:r>
            <a:br>
              <a:rPr lang="de-AT" b="1" dirty="0"/>
            </a:br>
            <a:br>
              <a:rPr lang="de-AT" b="1" dirty="0"/>
            </a:br>
            <a:r>
              <a:rPr lang="de-AT" dirty="0"/>
              <a:t>Laufe am Stand – zunächst locker…</a:t>
            </a:r>
          </a:p>
        </p:txBody>
      </p:sp>
    </p:spTree>
    <p:extLst>
      <p:ext uri="{BB962C8B-B14F-4D97-AF65-F5344CB8AC3E}">
        <p14:creationId xmlns:p14="http://schemas.microsoft.com/office/powerpoint/2010/main" val="314616698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578</Words>
  <Application>Microsoft Office PowerPoint</Application>
  <PresentationFormat>Breitbild</PresentationFormat>
  <Paragraphs>71</Paragraphs>
  <Slides>49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49</vt:i4>
      </vt:variant>
    </vt:vector>
  </HeadingPairs>
  <TitlesOfParts>
    <vt:vector size="53" baseType="lpstr">
      <vt:lpstr>Arial</vt:lpstr>
      <vt:lpstr>Calibri</vt:lpstr>
      <vt:lpstr>Calibri Light</vt:lpstr>
      <vt:lpstr>Office Theme</vt:lpstr>
      <vt:lpstr>Nicht mehr alle Tassen im Schrank</vt:lpstr>
      <vt:lpstr>Willkommen!</vt:lpstr>
      <vt:lpstr>Vorbereitung</vt:lpstr>
      <vt:lpstr>PowerPoint-Präsentation</vt:lpstr>
      <vt:lpstr>Hampelmänner  Macht am Stand 10 Hampelmänner</vt:lpstr>
      <vt:lpstr>Sehr gut gemacht! Kurze Pause</vt:lpstr>
      <vt:lpstr>Kniebeugen  Gehe zu jedem Becher und mach dort eine Kniebeuge Das Gesäß sollte den Becher berühren</vt:lpstr>
      <vt:lpstr>Sehr gut gemacht! Kurze Pause</vt:lpstr>
      <vt:lpstr>Laufen am Stand  Laufe am Stand – zunächst locker…</vt:lpstr>
      <vt:lpstr>Laufen am Stand  ... und jetzt immer schneller!</vt:lpstr>
      <vt:lpstr>Sehr gut gemacht! Das Aufwärmen ist beendet</vt:lpstr>
      <vt:lpstr>Jetzt ist deine Reaktion gefordert  Auf dem Bildschirm siehst du immer eine Zahl  Du musst aus der Mitte zu dem Becher mit dieser Zahl laufen und den Becher berühren und dann in die Mitte des Quadrats zurück.  Das Alles so schnell wie möglich! </vt:lpstr>
      <vt:lpstr>Runde 1 startet!  Mach dich bereit</vt:lpstr>
      <vt:lpstr>3</vt:lpstr>
      <vt:lpstr>1</vt:lpstr>
      <vt:lpstr>2</vt:lpstr>
      <vt:lpstr>4</vt:lpstr>
      <vt:lpstr>1</vt:lpstr>
      <vt:lpstr>2</vt:lpstr>
      <vt:lpstr>Runde 1 erledigt! Kurze Pause! Noch fehlerfrei?</vt:lpstr>
      <vt:lpstr>Runde 2 startet! Mach dich bereit! Es wird schneller!</vt:lpstr>
      <vt:lpstr>4</vt:lpstr>
      <vt:lpstr>1</vt:lpstr>
      <vt:lpstr>1</vt:lpstr>
      <vt:lpstr>3</vt:lpstr>
      <vt:lpstr>2</vt:lpstr>
      <vt:lpstr>4</vt:lpstr>
      <vt:lpstr>Runde 2 erledigt! Kurze Pause! Noch fehlerfrei?</vt:lpstr>
      <vt:lpstr>Runde 3 startet! Mach dich bereit! Es wird noch schneller! Schaffst du es noch?</vt:lpstr>
      <vt:lpstr>4</vt:lpstr>
      <vt:lpstr>3</vt:lpstr>
      <vt:lpstr>1</vt:lpstr>
      <vt:lpstr>2</vt:lpstr>
      <vt:lpstr>2</vt:lpstr>
      <vt:lpstr>3</vt:lpstr>
      <vt:lpstr>Sehr gut gemacht! Kurze Pause Es wird noch schwieriger!</vt:lpstr>
      <vt:lpstr>Jetzt musst du rechnen und reagieren! Die angezeigte Zahl ist das Ergebnis einer Malrechnung (Multiplikation) von zwei Zahlen  Berühre die zwei Zahlen, die miteinander multipliziert das angezeigte Ergebnis ergeben. ACHTUNG: Du musst immer über die Mitte!  Beispiel: Angezeigt 6  3 und 2 berühren</vt:lpstr>
      <vt:lpstr>8</vt:lpstr>
      <vt:lpstr>12</vt:lpstr>
      <vt:lpstr>3</vt:lpstr>
      <vt:lpstr>6</vt:lpstr>
      <vt:lpstr>Sehr gut gemacht! Kurze Pause</vt:lpstr>
      <vt:lpstr>Jetzt musst du rechnen und reagieren! Die angezeigte Zahl ist das Ergebnis einer Plusrechnung (Addition) von zwei Zahlen  Berühre die zwei Zahlen, die miteinander addiert das angezeigte Ergebnis ergeben. ACHTUNG: Du musst immer über die Mitte!  Beispiel: Angezeigt 5  3 und 2 berühren</vt:lpstr>
      <vt:lpstr>5</vt:lpstr>
      <vt:lpstr>4</vt:lpstr>
      <vt:lpstr>6</vt:lpstr>
      <vt:lpstr>3</vt:lpstr>
      <vt:lpstr>Sehr gut gemacht! Hast du das ganze Programm geschafft?  Durch mehrmaliges Üben wird es schnell einfacher!  </vt:lpstr>
      <vt:lpstr>Hier findest du noch weitere kreative Bewegungsaufgaben, die du nachmachen kannst! https://www.facebook.com/FelixNeureutherFansite/videos/232061737918249/  https://www.facebook.com/FelixNeureutherFansite/videos/1115860188751073/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Nicht mehr alle Tassen im Schrank</dc:title>
  <dc:creator>Tobias Scherrer</dc:creator>
  <cp:lastModifiedBy>Tobias Scherrer</cp:lastModifiedBy>
  <cp:revision>15</cp:revision>
  <dcterms:created xsi:type="dcterms:W3CDTF">2020-03-26T10:58:51Z</dcterms:created>
  <dcterms:modified xsi:type="dcterms:W3CDTF">2020-03-27T17:33:09Z</dcterms:modified>
</cp:coreProperties>
</file>